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797675" cy="9928225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22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BB780-5CD4-49DE-8FD4-76E1979CCFB6}" type="datetimeFigureOut">
              <a:rPr lang="hu-HU" smtClean="0"/>
              <a:t>2017.09.25.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98D1-DD24-4525-AD6F-14FC3596930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6448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BB780-5CD4-49DE-8FD4-76E1979CCFB6}" type="datetimeFigureOut">
              <a:rPr lang="hu-HU" smtClean="0"/>
              <a:t>2017.09.25.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98D1-DD24-4525-AD6F-14FC3596930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28189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BB780-5CD4-49DE-8FD4-76E1979CCFB6}" type="datetimeFigureOut">
              <a:rPr lang="hu-HU" smtClean="0"/>
              <a:t>2017.09.25.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98D1-DD24-4525-AD6F-14FC3596930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39645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BB780-5CD4-49DE-8FD4-76E1979CCFB6}" type="datetimeFigureOut">
              <a:rPr lang="hu-HU" smtClean="0"/>
              <a:t>2017.09.25.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98D1-DD24-4525-AD6F-14FC3596930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5899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BB780-5CD4-49DE-8FD4-76E1979CCFB6}" type="datetimeFigureOut">
              <a:rPr lang="hu-HU" smtClean="0"/>
              <a:t>2017.09.25.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98D1-DD24-4525-AD6F-14FC3596930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48346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BB780-5CD4-49DE-8FD4-76E1979CCFB6}" type="datetimeFigureOut">
              <a:rPr lang="hu-HU" smtClean="0"/>
              <a:t>2017.09.25.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98D1-DD24-4525-AD6F-14FC3596930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04331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BB780-5CD4-49DE-8FD4-76E1979CCFB6}" type="datetimeFigureOut">
              <a:rPr lang="hu-HU" smtClean="0"/>
              <a:t>2017.09.25.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98D1-DD24-4525-AD6F-14FC3596930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71735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BB780-5CD4-49DE-8FD4-76E1979CCFB6}" type="datetimeFigureOut">
              <a:rPr lang="hu-HU" smtClean="0"/>
              <a:t>2017.09.25.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98D1-DD24-4525-AD6F-14FC3596930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17074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BB780-5CD4-49DE-8FD4-76E1979CCFB6}" type="datetimeFigureOut">
              <a:rPr lang="hu-HU" smtClean="0"/>
              <a:t>2017.09.25.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98D1-DD24-4525-AD6F-14FC3596930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52136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BB780-5CD4-49DE-8FD4-76E1979CCFB6}" type="datetimeFigureOut">
              <a:rPr lang="hu-HU" smtClean="0"/>
              <a:t>2017.09.25.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98D1-DD24-4525-AD6F-14FC3596930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16680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BB780-5CD4-49DE-8FD4-76E1979CCFB6}" type="datetimeFigureOut">
              <a:rPr lang="hu-HU" smtClean="0"/>
              <a:t>2017.09.25.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98D1-DD24-4525-AD6F-14FC3596930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22439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6BB780-5CD4-49DE-8FD4-76E1979CCFB6}" type="datetimeFigureOut">
              <a:rPr lang="hu-HU" smtClean="0"/>
              <a:t>2017.09.25.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198D1-DD24-4525-AD6F-14FC3596930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01765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4513" y="0"/>
            <a:ext cx="964297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1484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552" y="0"/>
            <a:ext cx="1004689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4260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ArthurIntel</dc:creator>
  <cp:lastModifiedBy>ArthurIntel</cp:lastModifiedBy>
  <cp:revision>2</cp:revision>
  <cp:lastPrinted>2017-09-25T10:53:24Z</cp:lastPrinted>
  <dcterms:created xsi:type="dcterms:W3CDTF">2017-09-25T10:52:47Z</dcterms:created>
  <dcterms:modified xsi:type="dcterms:W3CDTF">2017-09-25T11:00:53Z</dcterms:modified>
</cp:coreProperties>
</file>