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22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4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818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96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899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34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3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173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707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21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68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243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B780-5CD4-49DE-8FD4-76E1979CCFB6}" type="datetimeFigureOut">
              <a:rPr lang="hu-HU" smtClean="0"/>
              <a:t>2017.09.25.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98D1-DD24-4525-AD6F-14FC359693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176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513" y="0"/>
            <a:ext cx="9642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8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52" y="0"/>
            <a:ext cx="100468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ArthurIntel</dc:creator>
  <cp:lastModifiedBy>ArthurIntel</cp:lastModifiedBy>
  <cp:revision>2</cp:revision>
  <cp:lastPrinted>2017-09-25T10:53:24Z</cp:lastPrinted>
  <dcterms:created xsi:type="dcterms:W3CDTF">2017-09-25T10:52:47Z</dcterms:created>
  <dcterms:modified xsi:type="dcterms:W3CDTF">2017-09-25T11:00:53Z</dcterms:modified>
</cp:coreProperties>
</file>